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A926-422C-54EC-7AD6-B8419E2B7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428793-4DC1-CD17-8652-D993D1A90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0E832-084A-2CBD-38DB-8864B166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F3686-48A9-4558-8528-FB6EED8C7E4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3CB0-01BD-28A7-7E4C-A5657024F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474AE-F36C-DBE8-FE35-46B17E1A4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EBBA-F956-4FF0-BB45-2B93A9D2DF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9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1845-1C28-B80D-22E5-CFB57188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7FD70A-4210-BFBB-DB8C-FB44F32F9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79158-F50A-21F8-B43B-A451BFDF9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F3686-48A9-4558-8528-FB6EED8C7E4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EF347-5AA3-167D-0990-58B324162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8467F-BC1D-FA89-935A-B90669C8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EBBA-F956-4FF0-BB45-2B93A9D2DF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205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B8F0E4-1B6A-88E0-1FEC-3C107F1B6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70A831-98ED-7796-669E-4DC4C11CE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CF4E-DD1B-5F8B-30FF-550796D33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F3686-48A9-4558-8528-FB6EED8C7E4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64493-126B-2FAE-3EB1-A3032EF1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C3035-3FC0-195E-0D2A-9B0CE1D2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EBBA-F956-4FF0-BB45-2B93A9D2DF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714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435C2-38BE-C87C-B87A-F453FEBE4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D13AF-354A-5965-7C92-84E78C433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3CAB7-6E73-5F64-F9E4-727AB1A47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F3686-48A9-4558-8528-FB6EED8C7E4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0B060-45E4-308E-409F-1DB70D115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39CC8-3B9D-0975-3478-B96695166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EBBA-F956-4FF0-BB45-2B93A9D2DF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122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B2145-37D6-EA3A-7C4D-0798A3EA8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91A02-D4C3-2057-05B0-4E6A2A1F9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47832-2E57-E0F9-D0A9-F68AF88D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F3686-48A9-4558-8528-FB6EED8C7E4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D847E-28A4-18FF-7A9C-A6B11A31B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C807B-8BE0-B2D8-5E58-B2037317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EBBA-F956-4FF0-BB45-2B93A9D2DF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58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8EE1-B81D-477A-9420-B5F666BDF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4F18-BB95-B3D3-D2EC-1CA0B924F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87BF6-6D20-CAC6-0EA8-71142636B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50990-0E53-26F6-3418-DAC3FAAF8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F3686-48A9-4558-8528-FB6EED8C7E4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6E468-8E98-2A4B-770E-10B6C465D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29902-DDB5-EE3C-8112-7393D9FD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EBBA-F956-4FF0-BB45-2B93A9D2DF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525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8136-589B-89AB-E65D-3279FD915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6619C-EA9F-4768-925F-67A7456ED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FEF55-849E-4A09-39BC-031FDF7AD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925485-E1E4-2128-3B75-F62467A2E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3E38DE-4BA7-898A-E022-EA712DD34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45F675-484C-49BB-1CE9-D3E5CDE6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F3686-48A9-4558-8528-FB6EED8C7E4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A3ED7-0553-D4F1-2952-4DCD6A033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3E1E7C-B2B2-D12F-C66F-BEED4C50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EBBA-F956-4FF0-BB45-2B93A9D2DF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142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35F2-B74C-4B60-2C10-8E6F03AC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7DADBB-A1C1-5701-EA2B-F432E2E7B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F3686-48A9-4558-8528-FB6EED8C7E4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6B0D6-5DF0-D78F-F096-F2EE1F20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AA47E-659C-6448-ED92-BB77838C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EBBA-F956-4FF0-BB45-2B93A9D2DF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2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41490D-E37B-C77F-9556-4FFC38778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F3686-48A9-4558-8528-FB6EED8C7E4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036A61-3665-D62E-9899-B550424D6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7DD35-D440-B4B6-8CC2-C438A3CE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EBBA-F956-4FF0-BB45-2B93A9D2DF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29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30B0C-3193-2EBC-3ACE-828F5C773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96A36-10D4-ACEA-86EE-45FAAC42B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08F24-344C-A47F-6B06-641CDCA78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82DAD-CD18-C0E4-07DE-9DB83603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F3686-48A9-4558-8528-FB6EED8C7E4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0ABEC-7198-EB20-D218-270F7BC23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EC4F4-5750-5341-4E3C-41511793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EBBA-F956-4FF0-BB45-2B93A9D2DF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992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2248-F4BB-44DF-70C8-B4DC50C6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D9CFB8-69C7-23D1-1FD4-8C2DB465B7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F6391-B7BB-1AF3-DA3F-48D7062D9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B34C0-719F-D8F6-F1D2-4CAFFB387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F3686-48A9-4558-8528-FB6EED8C7E4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578E7-3E96-4B79-E9C7-617D6A69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BFD00-ABCB-DA6D-837F-3756D332A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EBBA-F956-4FF0-BB45-2B93A9D2DF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983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0613A-0236-6DA6-79C1-EB742D77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F5C18-2030-2216-7DC4-8DF8DAFD6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C16C1-E624-3463-B0AF-86823C7498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5F3686-48A9-4558-8528-FB6EED8C7E4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BB509-FC4E-DB2D-6A85-D0368ED1AA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32D1B-9BDC-00E8-A916-034AF124E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90EBBA-F956-4FF0-BB45-2B93A9D2DF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499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1BD0-EB6E-0848-28C7-EC67924F83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70DE28-E024-1305-CA77-9D10F06E9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black and white image of a planet&#10;&#10;Description automatically generated">
            <a:extLst>
              <a:ext uri="{FF2B5EF4-FFF2-40B4-BE49-F238E27FC236}">
                <a16:creationId xmlns:a16="http://schemas.microsoft.com/office/drawing/2014/main" id="{FFEFD7EA-A288-0FD3-6217-5273FD9AE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47"/>
            <a:ext cx="12192000" cy="683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61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8116-EDFF-E94B-7A3B-EFA22C80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graph and a chart&#10;&#10;Description automatically generated">
            <a:extLst>
              <a:ext uri="{FF2B5EF4-FFF2-40B4-BE49-F238E27FC236}">
                <a16:creationId xmlns:a16="http://schemas.microsoft.com/office/drawing/2014/main" id="{CB05F2CE-B519-99EC-B240-BC5E163F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4838"/>
          </a:xfrm>
        </p:spPr>
      </p:pic>
    </p:spTree>
    <p:extLst>
      <p:ext uri="{BB962C8B-B14F-4D97-AF65-F5344CB8AC3E}">
        <p14:creationId xmlns:p14="http://schemas.microsoft.com/office/powerpoint/2010/main" val="1020139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39286-401A-DB98-E3F1-1F290E5E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graph showing a graph of a training plot&#10;&#10;Description automatically generated with medium confidence">
            <a:extLst>
              <a:ext uri="{FF2B5EF4-FFF2-40B4-BE49-F238E27FC236}">
                <a16:creationId xmlns:a16="http://schemas.microsoft.com/office/drawing/2014/main" id="{6E92D4F4-8AEC-347F-7CB2-DB53DEE3D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2304"/>
          </a:xfrm>
        </p:spPr>
      </p:pic>
    </p:spTree>
    <p:extLst>
      <p:ext uri="{BB962C8B-B14F-4D97-AF65-F5344CB8AC3E}">
        <p14:creationId xmlns:p14="http://schemas.microsoft.com/office/powerpoint/2010/main" val="1808305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146C-8B09-0D70-A70A-1705F571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lose-up of a blue and black text&#10;&#10;Description automatically generated">
            <a:extLst>
              <a:ext uri="{FF2B5EF4-FFF2-40B4-BE49-F238E27FC236}">
                <a16:creationId xmlns:a16="http://schemas.microsoft.com/office/drawing/2014/main" id="{35D08C6F-616E-569D-E778-7EDC438B5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92591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84CB-1B2C-5A04-A83E-512C45B4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lose-up of a document&#10;&#10;Description automatically generated">
            <a:extLst>
              <a:ext uri="{FF2B5EF4-FFF2-40B4-BE49-F238E27FC236}">
                <a16:creationId xmlns:a16="http://schemas.microsoft.com/office/drawing/2014/main" id="{4E0A81B6-619C-E7FD-675F-5F1EAA493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2305"/>
          </a:xfrm>
        </p:spPr>
      </p:pic>
    </p:spTree>
    <p:extLst>
      <p:ext uri="{BB962C8B-B14F-4D97-AF65-F5344CB8AC3E}">
        <p14:creationId xmlns:p14="http://schemas.microsoft.com/office/powerpoint/2010/main" val="2022065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24800-017C-9D19-2A6C-D691F121C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group of people in circles&#10;&#10;Description automatically generated">
            <a:extLst>
              <a:ext uri="{FF2B5EF4-FFF2-40B4-BE49-F238E27FC236}">
                <a16:creationId xmlns:a16="http://schemas.microsoft.com/office/drawing/2014/main" id="{C6913C9E-4768-53C8-D28E-E3F6A19C5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16471"/>
          </a:xfrm>
        </p:spPr>
      </p:pic>
    </p:spTree>
    <p:extLst>
      <p:ext uri="{BB962C8B-B14F-4D97-AF65-F5344CB8AC3E}">
        <p14:creationId xmlns:p14="http://schemas.microsoft.com/office/powerpoint/2010/main" val="2391658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993D2-DDEF-B8F8-7D84-FC970148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black background with text and a globe&#10;&#10;Description automatically generated">
            <a:extLst>
              <a:ext uri="{FF2B5EF4-FFF2-40B4-BE49-F238E27FC236}">
                <a16:creationId xmlns:a16="http://schemas.microsoft.com/office/drawing/2014/main" id="{23996F0E-57FE-0390-DB2D-83024D194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147"/>
          </a:xfrm>
        </p:spPr>
      </p:pic>
    </p:spTree>
    <p:extLst>
      <p:ext uri="{BB962C8B-B14F-4D97-AF65-F5344CB8AC3E}">
        <p14:creationId xmlns:p14="http://schemas.microsoft.com/office/powerpoint/2010/main" val="2510368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E87F4-C893-B640-4634-3576A4D1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4D7C21-0815-4E0B-4F1D-EA0DD242E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067"/>
          </a:xfrm>
        </p:spPr>
      </p:pic>
    </p:spTree>
    <p:extLst>
      <p:ext uri="{BB962C8B-B14F-4D97-AF65-F5344CB8AC3E}">
        <p14:creationId xmlns:p14="http://schemas.microsoft.com/office/powerpoint/2010/main" val="2629989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AF73E-9812-7B6B-6C26-7B994B869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AF2C67-E587-9CCF-6C8E-3A74BDC2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3976"/>
          </a:xfrm>
        </p:spPr>
      </p:pic>
    </p:spTree>
    <p:extLst>
      <p:ext uri="{BB962C8B-B14F-4D97-AF65-F5344CB8AC3E}">
        <p14:creationId xmlns:p14="http://schemas.microsoft.com/office/powerpoint/2010/main" val="270693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7A5DF-FE26-19D2-E820-A642E062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470026B6-9525-F280-8218-8AAEC6CC0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1403"/>
          </a:xfrm>
        </p:spPr>
      </p:pic>
    </p:spTree>
    <p:extLst>
      <p:ext uri="{BB962C8B-B14F-4D97-AF65-F5344CB8AC3E}">
        <p14:creationId xmlns:p14="http://schemas.microsoft.com/office/powerpoint/2010/main" val="3021236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1F45-62DF-58A2-076C-CA8FEED40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white and black text on a white background&#10;&#10;Description automatically generated">
            <a:extLst>
              <a:ext uri="{FF2B5EF4-FFF2-40B4-BE49-F238E27FC236}">
                <a16:creationId xmlns:a16="http://schemas.microsoft.com/office/drawing/2014/main" id="{37B200E0-D27D-5BFD-2F45-D4CB7C705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330"/>
          </a:xfrm>
        </p:spPr>
      </p:pic>
    </p:spTree>
    <p:extLst>
      <p:ext uri="{BB962C8B-B14F-4D97-AF65-F5344CB8AC3E}">
        <p14:creationId xmlns:p14="http://schemas.microsoft.com/office/powerpoint/2010/main" val="3581956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C69C0-3F27-4F18-17A4-269C30FB7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E31D162-3558-CD20-4A66-642B81D7F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1116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8519-226B-4C55-F773-655F254F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844B816-80D8-E126-F344-53F8DA3D7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31403"/>
          </a:xfrm>
        </p:spPr>
      </p:pic>
    </p:spTree>
    <p:extLst>
      <p:ext uri="{BB962C8B-B14F-4D97-AF65-F5344CB8AC3E}">
        <p14:creationId xmlns:p14="http://schemas.microsoft.com/office/powerpoint/2010/main" val="3566911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4210-CADF-1FD3-6161-93BF7E59C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CB5EA57-5D43-6743-EA7D-A7A0737D0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2305"/>
          </a:xfrm>
        </p:spPr>
      </p:pic>
    </p:spTree>
    <p:extLst>
      <p:ext uri="{BB962C8B-B14F-4D97-AF65-F5344CB8AC3E}">
        <p14:creationId xmlns:p14="http://schemas.microsoft.com/office/powerpoint/2010/main" val="1186920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CHANDAN JYOTI DAS</dc:creator>
  <cp:lastModifiedBy>CHANDAN JYOTI DAS</cp:lastModifiedBy>
  <cp:revision>1</cp:revision>
  <dcterms:created xsi:type="dcterms:W3CDTF">2024-11-12T12:15:53Z</dcterms:created>
  <dcterms:modified xsi:type="dcterms:W3CDTF">2024-11-12T12:23:11Z</dcterms:modified>
</cp:coreProperties>
</file>